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 smtClean="0">
                <a:solidFill>
                  <a:schemeClr val="bg1"/>
                </a:solidFill>
              </a:rPr>
              <a:t>26,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It’s Not My Fault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My </a:t>
            </a:r>
            <a:r>
              <a:rPr lang="en-US" sz="3000" dirty="0" smtClean="0">
                <a:solidFill>
                  <a:srgbClr val="00B0F0"/>
                </a:solidFill>
              </a:rPr>
              <a:t>Faults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Plate Tectonics video and video sheet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Boundaries Quiz on Tuesday.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</a:t>
            </a:r>
            <a:r>
              <a:rPr lang="en-US" dirty="0">
                <a:solidFill>
                  <a:srgbClr val="FFFF00"/>
                </a:solidFill>
              </a:rPr>
              <a:t>are </a:t>
            </a:r>
            <a:r>
              <a:rPr lang="en-US" dirty="0" smtClean="0">
                <a:solidFill>
                  <a:srgbClr val="FFFF00"/>
                </a:solidFill>
              </a:rPr>
              <a:t>the three </a:t>
            </a:r>
            <a:r>
              <a:rPr lang="en-US" dirty="0">
                <a:solidFill>
                  <a:srgbClr val="FFFF00"/>
                </a:solidFill>
              </a:rPr>
              <a:t>different kinds of faults?  What causes them?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46552</TotalTime>
  <Words>98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Monday, September 26,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430</cp:revision>
  <cp:lastPrinted>2016-04-26T17:44:54Z</cp:lastPrinted>
  <dcterms:created xsi:type="dcterms:W3CDTF">2015-10-22T15:42:29Z</dcterms:created>
  <dcterms:modified xsi:type="dcterms:W3CDTF">2016-09-26T16:56:37Z</dcterms:modified>
</cp:coreProperties>
</file>